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1ACEA0-9BBB-4E79-BFAD-6FFD565E7AFA}">
  <a:tblStyle styleId="{591ACEA0-9BBB-4E79-BFAD-6FFD565E7A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3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4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5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7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10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10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8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10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1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9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2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9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2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5.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1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5.png"/><Relationship Id="rId4" Type="http://schemas.openxmlformats.org/officeDocument/2006/relationships/image" Target="../media/image12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0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1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3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2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2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2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3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2.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{591ACEA0-9BBB-4E79-BFAD-6FFD565E7AFA}</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{591ACEA0-9BBB-4E79-BFAD-6FFD565E7AFA}</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{591ACEA0-9BBB-4E79-BFAD-6FFD565E7AFA}</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{591ACEA0-9BBB-4E79-BFAD-6FFD565E7AFA}</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{591ACEA0-9BBB-4E79-BFAD-6FFD565E7AFA}</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{591ACEA0-9BBB-4E79-BFAD-6FFD565E7AFA}</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{591ACEA0-9BBB-4E79-BFAD-6FFD565E7AFA}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